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8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36F"/>
    <a:srgbClr val="39A2EB"/>
    <a:srgbClr val="35A5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34" d="100"/>
          <a:sy n="134" d="100"/>
        </p:scale>
        <p:origin x="902" y="-3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830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60810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854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2175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4138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0229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103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4303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1274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3791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3017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A58269-F08B-4230-9FDA-0B4AF7273218}" type="datetimeFigureOut">
              <a:rPr lang="en-SG" smtClean="0"/>
              <a:t>21/1/2026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0950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6336B-9470-E8F6-E157-2673FF3B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EDB56B-D8FA-8E40-00A9-D180E7D7C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"/>
            <a:ext cx="6858000" cy="9779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976E22C-3625-5297-C595-204D92A9A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23" y="4953000"/>
            <a:ext cx="2665991" cy="2686112"/>
          </a:xfrm>
          <a:prstGeom prst="rect">
            <a:avLst/>
          </a:prstGeom>
          <a:solidFill>
            <a:srgbClr val="35A5EC"/>
          </a:solidFill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1B6D35-60A8-3B3A-A519-DFFDE7BE20D9}"/>
              </a:ext>
            </a:extLst>
          </p:cNvPr>
          <p:cNvSpPr/>
          <p:nvPr/>
        </p:nvSpPr>
        <p:spPr>
          <a:xfrm>
            <a:off x="420914" y="1524000"/>
            <a:ext cx="3701143" cy="184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D29385-B1F4-4532-2829-51590D83580B}"/>
              </a:ext>
            </a:extLst>
          </p:cNvPr>
          <p:cNvSpPr/>
          <p:nvPr/>
        </p:nvSpPr>
        <p:spPr>
          <a:xfrm>
            <a:off x="2706915" y="1835088"/>
            <a:ext cx="2068286" cy="86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096FB4-2071-B504-C991-05849CA9B17C}"/>
              </a:ext>
            </a:extLst>
          </p:cNvPr>
          <p:cNvSpPr/>
          <p:nvPr/>
        </p:nvSpPr>
        <p:spPr>
          <a:xfrm>
            <a:off x="169232" y="468006"/>
            <a:ext cx="2068286" cy="86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319809-BCE8-2AEF-178B-D122965F8B06}"/>
              </a:ext>
            </a:extLst>
          </p:cNvPr>
          <p:cNvSpPr txBox="1"/>
          <p:nvPr/>
        </p:nvSpPr>
        <p:spPr>
          <a:xfrm>
            <a:off x="836385" y="886494"/>
            <a:ext cx="2561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osterama" panose="020B0502040204020203" pitchFamily="34" charset="0"/>
              </a:rPr>
              <a:t>CABINET</a:t>
            </a:r>
            <a:endParaRPr lang="en-SG" sz="2400" dirty="0">
              <a:solidFill>
                <a:schemeClr val="bg1">
                  <a:lumMod val="7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Posterama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BD767B-C3A2-39FE-3BD7-3F60890B7FF5}"/>
              </a:ext>
            </a:extLst>
          </p:cNvPr>
          <p:cNvSpPr txBox="1"/>
          <p:nvPr/>
        </p:nvSpPr>
        <p:spPr>
          <a:xfrm>
            <a:off x="653144" y="1371762"/>
            <a:ext cx="2928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solidFill>
                  <a:srgbClr val="39A2EB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Dr Skander </a:t>
            </a:r>
            <a:r>
              <a:rPr lang="fr-CA" sz="4000" dirty="0">
                <a:solidFill>
                  <a:srgbClr val="39A2EB"/>
                </a:solidFill>
                <a:latin typeface="Roboto SemiCondensed ExtraBold" panose="02000000000000000000" pitchFamily="2" charset="0"/>
                <a:ea typeface="Roboto SemiCondensed ExtraBold" panose="02000000000000000000" pitchFamily="2" charset="0"/>
              </a:rPr>
              <a:t>Kamoun</a:t>
            </a:r>
            <a:endParaRPr lang="en-SG" sz="4000" dirty="0">
              <a:solidFill>
                <a:srgbClr val="39A2EB"/>
              </a:solidFill>
              <a:latin typeface="Roboto SemiCondensed ExtraBold" panose="02000000000000000000" pitchFamily="2" charset="0"/>
              <a:ea typeface="Roboto SemiCondensed ExtraBol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67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5DE3C6-CC37-63E7-75A0-0FF9DCC2F3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"/>
            <a:ext cx="6858000" cy="9779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C285A49-B937-13F5-A39A-10434E294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23" y="4953000"/>
            <a:ext cx="2665991" cy="2686112"/>
          </a:xfrm>
          <a:prstGeom prst="rect">
            <a:avLst/>
          </a:prstGeom>
          <a:solidFill>
            <a:srgbClr val="35A5EC"/>
          </a:solidFill>
        </p:spPr>
      </p:pic>
    </p:spTree>
    <p:extLst>
      <p:ext uri="{BB962C8B-B14F-4D97-AF65-F5344CB8AC3E}">
        <p14:creationId xmlns:p14="http://schemas.microsoft.com/office/powerpoint/2010/main" val="3510920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</Words>
  <Application>Microsoft Office PowerPoint</Application>
  <PresentationFormat>A4 Paper (210x297 mm)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Aptos Display</vt:lpstr>
      <vt:lpstr>Arial</vt:lpstr>
      <vt:lpstr>Roboto Condensed Light</vt:lpstr>
      <vt:lpstr>Roboto SemiCondensed ExtraBold</vt:lpstr>
      <vt:lpstr>Segoe UI Black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Rached Maalej</dc:creator>
  <cp:lastModifiedBy>Rached Maalej</cp:lastModifiedBy>
  <cp:revision>3</cp:revision>
  <dcterms:created xsi:type="dcterms:W3CDTF">2026-01-19T09:47:14Z</dcterms:created>
  <dcterms:modified xsi:type="dcterms:W3CDTF">2026-01-21T08:46:22Z</dcterms:modified>
</cp:coreProperties>
</file>

<file path=docProps/thumbnail.jpeg>
</file>